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 dirty="0"/>
              <a:t>58</a:t>
            </a:r>
            <a:r>
              <a:rPr lang="ja-JP" altLang="en-US" sz="3600" dirty="0"/>
              <a:t>回日本臨床細胞学会秋期大会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cp:lastPrinted>2016-03-09T05:05:45Z</cp:lastPrinted>
  <dcterms:created xsi:type="dcterms:W3CDTF">2016-03-09T04:21:40Z</dcterms:created>
  <dcterms:modified xsi:type="dcterms:W3CDTF">2019-06-13T00:39:35Z</dcterms:modified>
</cp:coreProperties>
</file>