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27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pPr/>
              <a:t>2019/6/13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3107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pPr/>
              <a:t>2019/6/13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2978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pPr/>
              <a:t>2019/6/13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3299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pPr/>
              <a:t>2019/6/13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960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pPr/>
              <a:t>2019/6/13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861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pPr/>
              <a:t>2019/6/13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256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pPr/>
              <a:t>2019/6/13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4274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pPr/>
              <a:t>2019/6/13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8198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pPr/>
              <a:t>2019/6/13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8466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pPr/>
              <a:t>2019/6/13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4406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pPr/>
              <a:t>2019/6/13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5336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73AD4-AD4A-434C-89ED-2CB60FA99792}" type="datetimeFigureOut">
              <a:rPr kumimoji="1" lang="ja-JP" altLang="en-US" smtClean="0"/>
              <a:pPr/>
              <a:t>2019/6/13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DA423-FD2A-407E-8FDD-9CE0539C87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5042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44016" y="1196752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2800" dirty="0"/>
              <a:t>筆頭演者名</a:t>
            </a:r>
            <a:r>
              <a:rPr kumimoji="1" lang="ja-JP" altLang="en-US" sz="3200" u="sng" dirty="0"/>
              <a:t>　　</a:t>
            </a:r>
            <a:endParaRPr kumimoji="1" lang="ja-JP" altLang="en-US" sz="32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1640" y="4005064"/>
            <a:ext cx="6400800" cy="1501878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2000" b="1" dirty="0">
                <a:solidFill>
                  <a:schemeClr val="tx1"/>
                </a:solidFill>
              </a:rPr>
              <a:t>　　　内容*　　　　　　　　　　　　企業名等</a:t>
            </a:r>
            <a:endParaRPr kumimoji="1" lang="en-US" altLang="ja-JP" sz="2000" b="1" dirty="0">
              <a:solidFill>
                <a:schemeClr val="tx1"/>
              </a:solidFill>
            </a:endParaRPr>
          </a:p>
          <a:p>
            <a:pPr algn="l"/>
            <a:r>
              <a:rPr lang="ja-JP" altLang="en-US" sz="2000" b="1" dirty="0">
                <a:solidFill>
                  <a:schemeClr val="tx1"/>
                </a:solidFill>
              </a:rPr>
              <a:t>役員・顧問職　　　　　　　　　　</a:t>
            </a:r>
            <a:r>
              <a:rPr lang="en-US" altLang="ja-JP" sz="2000" b="1" dirty="0">
                <a:solidFill>
                  <a:schemeClr val="tx1"/>
                </a:solidFill>
              </a:rPr>
              <a:t>A </a:t>
            </a:r>
            <a:r>
              <a:rPr lang="ja-JP" altLang="en-US" sz="2000" b="1" dirty="0">
                <a:solidFill>
                  <a:schemeClr val="tx1"/>
                </a:solidFill>
              </a:rPr>
              <a:t>製薬</a:t>
            </a:r>
            <a:endParaRPr lang="en-US" altLang="ja-JP" sz="2000" b="1" dirty="0">
              <a:solidFill>
                <a:schemeClr val="tx1"/>
              </a:solidFill>
            </a:endParaRPr>
          </a:p>
          <a:p>
            <a:pPr algn="l"/>
            <a:r>
              <a:rPr kumimoji="1" lang="ja-JP" altLang="en-US" sz="2000" b="1" dirty="0">
                <a:solidFill>
                  <a:schemeClr val="tx1"/>
                </a:solidFill>
              </a:rPr>
              <a:t>講演料など　　　　　　　　　　　</a:t>
            </a:r>
            <a:r>
              <a:rPr kumimoji="1" lang="en-US" altLang="ja-JP" sz="2000" b="1" dirty="0">
                <a:solidFill>
                  <a:schemeClr val="tx1"/>
                </a:solidFill>
              </a:rPr>
              <a:t>B </a:t>
            </a:r>
            <a:r>
              <a:rPr kumimoji="1" lang="ja-JP" altLang="en-US" sz="2000" b="1" dirty="0">
                <a:solidFill>
                  <a:schemeClr val="tx1"/>
                </a:solidFill>
              </a:rPr>
              <a:t>医療機器メーカー</a:t>
            </a:r>
            <a:endParaRPr kumimoji="1" lang="en-US" altLang="ja-JP" sz="2000" b="1" dirty="0">
              <a:solidFill>
                <a:schemeClr val="tx1"/>
              </a:solidFill>
            </a:endParaRPr>
          </a:p>
          <a:p>
            <a:pPr algn="l"/>
            <a:r>
              <a:rPr lang="ja-JP" altLang="en-US" sz="2000" b="1" dirty="0">
                <a:solidFill>
                  <a:schemeClr val="tx1"/>
                </a:solidFill>
              </a:rPr>
              <a:t>原稿料など　　　　　　　　　　　</a:t>
            </a:r>
            <a:r>
              <a:rPr lang="en-US" altLang="ja-JP" sz="2000" b="1" dirty="0">
                <a:solidFill>
                  <a:schemeClr val="tx1"/>
                </a:solidFill>
              </a:rPr>
              <a:t>C </a:t>
            </a:r>
            <a:r>
              <a:rPr lang="ja-JP" altLang="en-US" sz="2000" b="1" dirty="0">
                <a:solidFill>
                  <a:schemeClr val="tx1"/>
                </a:solidFill>
              </a:rPr>
              <a:t>出版社</a:t>
            </a:r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2068246" y="1052736"/>
            <a:ext cx="4536504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ja-JP" altLang="en-US" sz="3600" dirty="0"/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-40432" y="334115"/>
            <a:ext cx="9220944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/>
              <a:t>第</a:t>
            </a:r>
            <a:r>
              <a:rPr lang="en-US" altLang="ja-JP" sz="3600" dirty="0"/>
              <a:t>58</a:t>
            </a:r>
            <a:r>
              <a:rPr lang="ja-JP" altLang="en-US" sz="3600" dirty="0"/>
              <a:t>回日本臨床細胞学会秋期大会　</a:t>
            </a:r>
            <a:r>
              <a:rPr lang="en-US" altLang="ja-JP" sz="3600" dirty="0"/>
              <a:t>COI</a:t>
            </a:r>
            <a:r>
              <a:rPr lang="ja-JP" altLang="en-US" sz="3600" dirty="0"/>
              <a:t>開示</a:t>
            </a:r>
          </a:p>
          <a:p>
            <a:endParaRPr lang="ja-JP" altLang="en-US" sz="3600" dirty="0"/>
          </a:p>
        </p:txBody>
      </p:sp>
      <p:cxnSp>
        <p:nvCxnSpPr>
          <p:cNvPr id="7" name="直線コネクタ 6"/>
          <p:cNvCxnSpPr/>
          <p:nvPr/>
        </p:nvCxnSpPr>
        <p:spPr>
          <a:xfrm>
            <a:off x="2627784" y="2132856"/>
            <a:ext cx="532859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サブタイトル 2"/>
          <p:cNvSpPr txBox="1">
            <a:spLocks/>
          </p:cNvSpPr>
          <p:nvPr/>
        </p:nvSpPr>
        <p:spPr>
          <a:xfrm>
            <a:off x="1187624" y="2780928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b="1" dirty="0">
                <a:solidFill>
                  <a:schemeClr val="tx1"/>
                </a:solidFill>
              </a:rPr>
              <a:t>今回の演題に関して開示すべき</a:t>
            </a:r>
            <a:r>
              <a:rPr lang="en-US" altLang="ja-JP" sz="2000" b="1" dirty="0">
                <a:solidFill>
                  <a:schemeClr val="tx1"/>
                </a:solidFill>
              </a:rPr>
              <a:t>COI</a:t>
            </a:r>
            <a:r>
              <a:rPr lang="ja-JP" altLang="en-US" sz="2000" b="1" dirty="0">
                <a:solidFill>
                  <a:schemeClr val="tx1"/>
                </a:solidFill>
              </a:rPr>
              <a:t>は以下のとおりです</a:t>
            </a:r>
          </a:p>
        </p:txBody>
      </p:sp>
    </p:spTree>
    <p:extLst>
      <p:ext uri="{BB962C8B-B14F-4D97-AF65-F5344CB8AC3E}">
        <p14:creationId xmlns:p14="http://schemas.microsoft.com/office/powerpoint/2010/main" val="931073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24</Words>
  <Application>Microsoft Office PowerPoint</Application>
  <PresentationFormat>画面に合わせる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​​テーマ</vt:lpstr>
      <vt:lpstr>筆頭演者名　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筆頭演者名</dc:title>
  <cp:lastPrinted>2016-03-09T05:05:34Z</cp:lastPrinted>
  <dcterms:created xsi:type="dcterms:W3CDTF">2016-03-09T04:21:40Z</dcterms:created>
  <dcterms:modified xsi:type="dcterms:W3CDTF">2019-06-13T00:41:31Z</dcterms:modified>
</cp:coreProperties>
</file>